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73" r:id="rId3"/>
    <p:sldId id="272" r:id="rId4"/>
    <p:sldId id="274" r:id="rId5"/>
    <p:sldId id="275" r:id="rId6"/>
    <p:sldId id="276" r:id="rId7"/>
    <p:sldId id="277" r:id="rId8"/>
    <p:sldId id="278" r:id="rId9"/>
    <p:sldId id="279" r:id="rId10"/>
    <p:sldId id="282" r:id="rId11"/>
    <p:sldId id="283" r:id="rId12"/>
  </p:sldIdLst>
  <p:sldSz cx="9144000" cy="6858000" type="screen4x3"/>
  <p:notesSz cx="6858000" cy="9144000"/>
  <p:defaultTextStyle>
    <a:defPPr>
      <a:defRPr lang="el-G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86" d="100"/>
          <a:sy n="86" d="100"/>
        </p:scale>
        <p:origin x="-1494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Διαφάνεια τίτλου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Υπότιτλος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l-GR" smtClean="0"/>
              <a:t>Κάντε κλικ για να επεξεργαστείτε τον υπότιτλο του υποδείγματος</a:t>
            </a:r>
            <a:endParaRPr kumimoji="0" lang="en-US"/>
          </a:p>
        </p:txBody>
      </p:sp>
      <p:sp>
        <p:nvSpPr>
          <p:cNvPr id="28" name="27 - Τίτλος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cxnSp>
        <p:nvCxnSpPr>
          <p:cNvPr id="8" name="7 - Ευθεία γραμμή σύνδεσης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12 - Ευθεία γραμμή σύνδεσης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13 - Έλλειψη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1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16" name="15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7" name="16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Κατακόρυφος τίτλος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ατακόρυφου κειμένου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Αντι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περιεχομένου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4" name="13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15" name="14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6" name="15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17" name="16 - Τίτλος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Κεφαλίδα ενότητα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3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5" name="4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5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7" name="6 - Ευθεία γραμμή σύνδεσης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4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6" name="5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1" name="10 - Θέση περιεχομένου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13" name="12 - Θέση περιεχομένου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8" name="7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6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2" name="31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4" name="33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12" name="11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cxnSp>
        <p:nvCxnSpPr>
          <p:cNvPr id="10" name="9 - Ευθεία γραμμή σύνδεσης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16 - Ευθεία γραμμή σύνδεσης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  <p:transition spd="med">
    <p:newsflash/>
  </p:transition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4" name="3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4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2" name="1 - Τίτλος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Ovr>
    <a:masterClrMapping/>
  </p:clrMapOvr>
  <p:transition spd="med">
    <p:newsflash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ή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3" name="2 - Θέση υποσέλιδου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3 - Θέση αριθμού διαφάνειας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28 - Θέση περιεχομένου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lang="el-GR" smtClean="0"/>
              <a:t>Δεύτερου επιπέδου</a:t>
            </a:r>
          </a:p>
          <a:p>
            <a:pPr lvl="2" eaLnBrk="1" latinLnBrk="0" hangingPunct="1"/>
            <a:r>
              <a:rPr lang="el-GR" smtClean="0"/>
              <a:t>Τρίτου επιπέδου</a:t>
            </a:r>
          </a:p>
          <a:p>
            <a:pPr lvl="3" eaLnBrk="1" latinLnBrk="0" hangingPunct="1"/>
            <a:r>
              <a:rPr lang="el-GR" smtClean="0"/>
              <a:t>Τέταρτου επιπέδου</a:t>
            </a:r>
          </a:p>
          <a:p>
            <a:pPr lvl="4" eaLnBrk="1" latinLnBrk="0" hangingPunct="1"/>
            <a:r>
              <a:rPr lang="el-GR" smtClean="0"/>
              <a:t>Πέμπτου επιπέδου</a:t>
            </a:r>
            <a:endParaRPr kumimoji="0" lang="en-US"/>
          </a:p>
        </p:txBody>
      </p:sp>
      <p:sp>
        <p:nvSpPr>
          <p:cNvPr id="3" name="2 - Θέση κειμένου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31" name="30 - Τίτλος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- Τίτλος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  <p:sp>
        <p:nvSpPr>
          <p:cNvPr id="3" name="2 - Θέση εικόνας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el-GR" smtClean="0"/>
              <a:t>Κάντε κλικ στο εικονίδιο για να προσθέσετε μια εικόνα</a:t>
            </a:r>
            <a:endParaRPr kumimoji="0" lang="en-US"/>
          </a:p>
        </p:txBody>
      </p:sp>
      <p:sp>
        <p:nvSpPr>
          <p:cNvPr id="4" name="3 - Θέση κειμένου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</p:txBody>
      </p:sp>
      <p:sp>
        <p:nvSpPr>
          <p:cNvPr id="8" name="7 - Θέση ημερομηνίας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9" name="8 - Θέση αριθμού διαφάνειας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l-GR"/>
          </a:p>
        </p:txBody>
      </p:sp>
    </p:spTree>
  </p:cSld>
  <p:clrMapOvr>
    <a:masterClrMapping/>
  </p:clrMapOvr>
  <p:transition spd="med">
    <p:newsflash/>
  </p:transition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8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l-GR" smtClean="0"/>
              <a:t>Kλικ για επεξεργασία των στυλ του υποδείγματος</a:t>
            </a:r>
          </a:p>
          <a:p>
            <a:pPr lvl="1" eaLnBrk="1" latinLnBrk="0" hangingPunct="1"/>
            <a:r>
              <a:rPr kumimoji="0" lang="el-GR" smtClean="0"/>
              <a:t>Δεύτερου επιπέδου</a:t>
            </a:r>
          </a:p>
          <a:p>
            <a:pPr lvl="2" eaLnBrk="1" latinLnBrk="0" hangingPunct="1"/>
            <a:r>
              <a:rPr kumimoji="0" lang="el-GR" smtClean="0"/>
              <a:t>Τρίτου επιπέδου</a:t>
            </a:r>
          </a:p>
          <a:p>
            <a:pPr lvl="3" eaLnBrk="1" latinLnBrk="0" hangingPunct="1"/>
            <a:r>
              <a:rPr kumimoji="0" lang="el-GR" smtClean="0"/>
              <a:t>Τέταρτου επιπέδου</a:t>
            </a:r>
          </a:p>
          <a:p>
            <a:pPr lvl="4" eaLnBrk="1" latinLnBrk="0" hangingPunct="1"/>
            <a:r>
              <a:rPr kumimoji="0" lang="el-GR" smtClean="0"/>
              <a:t>Πέμπτου επιπέδου</a:t>
            </a:r>
            <a:endParaRPr kumimoji="0" lang="en-US"/>
          </a:p>
        </p:txBody>
      </p:sp>
      <p:sp>
        <p:nvSpPr>
          <p:cNvPr id="24" name="23 - Θέση ημερομηνίας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98358437-2E15-452C-B7D7-6AD4FF90E661}" type="datetimeFigureOut">
              <a:rPr lang="el-GR" smtClean="0"/>
              <a:pPr/>
              <a:t>17/3/2020</a:t>
            </a:fld>
            <a:endParaRPr lang="el-GR"/>
          </a:p>
        </p:txBody>
      </p:sp>
      <p:sp>
        <p:nvSpPr>
          <p:cNvPr id="10" name="9 - Θέση υποσέλιδου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22" name="21 - Θέση αριθμού διαφάνειας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3B829747-436F-4700-A99F-D18930DAC8DC}" type="slidenum">
              <a:rPr lang="el-GR" smtClean="0"/>
              <a:pPr/>
              <a:t>‹#›</a:t>
            </a:fld>
            <a:endParaRPr lang="el-GR"/>
          </a:p>
        </p:txBody>
      </p:sp>
      <p:sp>
        <p:nvSpPr>
          <p:cNvPr id="5" name="4 - Θέση τίτλου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el-GR" smtClean="0"/>
              <a:t>Kλικ για επεξεργασία του τίτλου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ransition spd="med">
    <p:newsflash/>
  </p:transition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2 - Υπότιτλος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sz="4400" dirty="0" smtClean="0"/>
              <a:t>Ας παίξουμε!</a:t>
            </a:r>
            <a:endParaRPr lang="el-GR" sz="4400" dirty="0"/>
          </a:p>
        </p:txBody>
      </p:sp>
      <p:sp>
        <p:nvSpPr>
          <p:cNvPr id="2" name="1 - Τίτλος"/>
          <p:cNvSpPr>
            <a:spLocks noGrp="1"/>
          </p:cNvSpPr>
          <p:nvPr>
            <p:ph type="ctrTitle"/>
          </p:nvPr>
        </p:nvSpPr>
        <p:spPr>
          <a:xfrm>
            <a:off x="428596" y="1142984"/>
            <a:ext cx="8305800" cy="1981200"/>
          </a:xfrm>
        </p:spPr>
        <p:txBody>
          <a:bodyPr/>
          <a:lstStyle/>
          <a:p>
            <a:r>
              <a:rPr lang="el-GR" dirty="0" smtClean="0"/>
              <a:t>Ποιος ξέρει… πώς να ψάξει;</a:t>
            </a:r>
            <a:endParaRPr lang="el-GR" dirty="0"/>
          </a:p>
        </p:txBody>
      </p:sp>
    </p:spTree>
  </p:cSld>
  <p:clrMapOvr>
    <a:masterClrMapping/>
  </p:clrMapOvr>
  <p:transition spd="med">
    <p:newsflash/>
  </p:transition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8075240" cy="805271"/>
          </a:xfrm>
        </p:spPr>
        <p:txBody>
          <a:bodyPr/>
          <a:lstStyle/>
          <a:p>
            <a:pPr algn="ctr"/>
            <a:r>
              <a:rPr lang="el-GR" sz="2800" dirty="0" smtClean="0"/>
              <a:t>Σε ποια πόλη γεννήθηκε ο Αρχιμήδης;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8003232" cy="376664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21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Ερώτηση 9</a:t>
            </a:r>
            <a:br>
              <a:rPr lang="el-GR" sz="4400" dirty="0" smtClean="0"/>
            </a:br>
            <a:endParaRPr lang="el-GR" sz="1100" dirty="0"/>
          </a:p>
        </p:txBody>
      </p:sp>
    </p:spTree>
  </p:cSld>
  <p:clrMapOvr>
    <a:masterClrMapping/>
  </p:clrMapOvr>
  <p:transition spd="med">
    <p:newsflash/>
  </p:transition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1800199"/>
          </a:xfrm>
        </p:spPr>
        <p:txBody>
          <a:bodyPr/>
          <a:lstStyle/>
          <a:p>
            <a:r>
              <a:rPr lang="el-GR" sz="2800" dirty="0" smtClean="0"/>
              <a:t>Ποιος θεωρείται ο «πατέρας της επιστήμης των υπολογιστών»;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140968"/>
            <a:ext cx="4038600" cy="29745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428868"/>
            <a:ext cx="4038600" cy="36866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21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Ερώτηση 10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805271"/>
          </a:xfrm>
        </p:spPr>
        <p:txBody>
          <a:bodyPr/>
          <a:lstStyle/>
          <a:p>
            <a:r>
              <a:rPr lang="el-GR" dirty="0" smtClean="0"/>
              <a:t>Βάλε μια εικόνα του.</a:t>
            </a:r>
            <a:endParaRPr lang="el-GR" dirty="0"/>
          </a:p>
        </p:txBody>
      </p:sp>
    </p:spTree>
  </p:cSld>
  <p:clrMapOvr>
    <a:masterClrMapping/>
  </p:clrMapOvr>
  <p:transition spd="med">
    <p:newsflash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8075240" cy="805271"/>
          </a:xfrm>
        </p:spPr>
        <p:txBody>
          <a:bodyPr/>
          <a:lstStyle/>
          <a:p>
            <a:pPr algn="ctr"/>
            <a:r>
              <a:rPr lang="el-GR" sz="2800" dirty="0" smtClean="0"/>
              <a:t>Ποιος διάσημος σοφός της αρχαιότητας γεννήθηκε στα </a:t>
            </a:r>
            <a:r>
              <a:rPr lang="el-GR" sz="2800" dirty="0" err="1" smtClean="0"/>
              <a:t>Στάγειρα</a:t>
            </a:r>
            <a:r>
              <a:rPr lang="el-GR" sz="2800" dirty="0" smtClean="0"/>
              <a:t>;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8003232" cy="376664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21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Ερώτηση 1</a:t>
            </a:r>
            <a:br>
              <a:rPr lang="el-GR" sz="4400" dirty="0" smtClean="0"/>
            </a:br>
            <a:endParaRPr lang="el-GR" sz="1100" dirty="0"/>
          </a:p>
        </p:txBody>
      </p:sp>
    </p:spTree>
  </p:cSld>
  <p:clrMapOvr>
    <a:masterClrMapping/>
  </p:clrMapOvr>
  <p:transition spd="med">
    <p:newsflash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1600779"/>
          </a:xfrm>
        </p:spPr>
        <p:txBody>
          <a:bodyPr/>
          <a:lstStyle/>
          <a:p>
            <a:r>
              <a:rPr lang="el-GR" sz="2800" dirty="0" smtClean="0"/>
              <a:t>Πώς αλλιώς ονομάζεται το όρος Γκαμήλα;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071810"/>
            <a:ext cx="4038600" cy="304371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3071810"/>
            <a:ext cx="4038600" cy="304371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21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Ερώτηση 2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1172151"/>
          </a:xfrm>
        </p:spPr>
        <p:txBody>
          <a:bodyPr/>
          <a:lstStyle/>
          <a:p>
            <a:r>
              <a:rPr lang="el-GR" dirty="0" smtClean="0"/>
              <a:t>Ποιο είναι το υψόμετρό του;</a:t>
            </a:r>
            <a:endParaRPr lang="el-GR" dirty="0"/>
          </a:p>
        </p:txBody>
      </p:sp>
    </p:spTree>
  </p:cSld>
  <p:clrMapOvr>
    <a:masterClrMapping/>
  </p:clrMapOvr>
  <p:transition spd="med">
    <p:newsflash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1597359"/>
          </a:xfrm>
        </p:spPr>
        <p:txBody>
          <a:bodyPr/>
          <a:lstStyle/>
          <a:p>
            <a:r>
              <a:rPr lang="el-GR" sz="2800" dirty="0" smtClean="0"/>
              <a:t>Σε ποιο ελληνικό μουσείο εκτίθεται ο «Ερμής» του Πραξιτέλη;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068960"/>
            <a:ext cx="4038600" cy="304656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3068960"/>
            <a:ext cx="4038600" cy="304656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21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Ερώτηση 3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877279"/>
          </a:xfrm>
        </p:spPr>
        <p:txBody>
          <a:bodyPr/>
          <a:lstStyle/>
          <a:p>
            <a:r>
              <a:rPr lang="el-GR" dirty="0" smtClean="0"/>
              <a:t>Βάλε μια εικόνα του.</a:t>
            </a:r>
            <a:endParaRPr lang="el-GR" dirty="0"/>
          </a:p>
        </p:txBody>
      </p:sp>
    </p:spTree>
  </p:cSld>
  <p:clrMapOvr>
    <a:masterClrMapping/>
  </p:clrMapOvr>
  <p:transition spd="med">
    <p:newsflash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40767"/>
            <a:ext cx="4040188" cy="2088233"/>
          </a:xfrm>
        </p:spPr>
        <p:txBody>
          <a:bodyPr/>
          <a:lstStyle/>
          <a:p>
            <a:r>
              <a:rPr lang="el-GR" sz="2800" dirty="0" smtClean="0"/>
              <a:t>Σε ποια επιστήμη αφιερώθηκε ο Κωνσταντίνος </a:t>
            </a:r>
            <a:r>
              <a:rPr lang="el-GR" sz="2800" dirty="0" err="1" smtClean="0"/>
              <a:t>Καραθεοδωρής</a:t>
            </a:r>
            <a:r>
              <a:rPr lang="el-GR" sz="2800" dirty="0" smtClean="0"/>
              <a:t>;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645024"/>
            <a:ext cx="4038600" cy="247050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500306"/>
            <a:ext cx="4038600" cy="361522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21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Ερώτηση 4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814961"/>
          </a:xfrm>
        </p:spPr>
        <p:txBody>
          <a:bodyPr/>
          <a:lstStyle/>
          <a:p>
            <a:r>
              <a:rPr lang="el-GR" dirty="0" smtClean="0"/>
              <a:t>Βάλε μια εικόνα του.</a:t>
            </a:r>
            <a:endParaRPr lang="el-GR" dirty="0"/>
          </a:p>
        </p:txBody>
      </p:sp>
    </p:spTree>
  </p:cSld>
  <p:clrMapOvr>
    <a:masterClrMapping/>
  </p:clrMapOvr>
  <p:transition spd="med">
    <p:newsflash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8075240" cy="805271"/>
          </a:xfrm>
        </p:spPr>
        <p:txBody>
          <a:bodyPr/>
          <a:lstStyle/>
          <a:p>
            <a:pPr algn="ctr"/>
            <a:r>
              <a:rPr lang="el-GR" sz="2800" dirty="0" smtClean="0"/>
              <a:t>Ποιο ήταν το πραγματικό όνομα του διάσημου ζωγράφου Ελ Γκρέκο;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2348880"/>
            <a:ext cx="8003232" cy="376664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21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Ερώτηση 5</a:t>
            </a:r>
            <a:br>
              <a:rPr lang="el-GR" sz="4400" dirty="0" smtClean="0"/>
            </a:br>
            <a:endParaRPr lang="el-GR" sz="1100" dirty="0"/>
          </a:p>
        </p:txBody>
      </p:sp>
    </p:spTree>
  </p:cSld>
  <p:clrMapOvr>
    <a:masterClrMapping/>
  </p:clrMapOvr>
  <p:transition spd="med">
    <p:newsflash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2160240"/>
          </a:xfrm>
        </p:spPr>
        <p:txBody>
          <a:bodyPr/>
          <a:lstStyle/>
          <a:p>
            <a:r>
              <a:rPr lang="el-GR" sz="2800" dirty="0" smtClean="0"/>
              <a:t>Ποιο ήταν το πλήρες όνομα του συνθέτου του Εθνικού μας Ύμνου </a:t>
            </a:r>
            <a:r>
              <a:rPr lang="el-GR" sz="2800" dirty="0" err="1" smtClean="0"/>
              <a:t>Μάντζαρου</a:t>
            </a:r>
            <a:r>
              <a:rPr lang="el-GR" sz="2800" dirty="0" smtClean="0"/>
              <a:t>;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645024"/>
            <a:ext cx="4038600" cy="247050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385546"/>
            <a:ext cx="4038600" cy="3758098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21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Ερώτηση 6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814961"/>
          </a:xfrm>
        </p:spPr>
        <p:txBody>
          <a:bodyPr/>
          <a:lstStyle/>
          <a:p>
            <a:r>
              <a:rPr lang="el-GR" dirty="0" smtClean="0"/>
              <a:t>Βάλε μια εικόνα του.</a:t>
            </a:r>
            <a:endParaRPr lang="el-GR" dirty="0"/>
          </a:p>
        </p:txBody>
      </p:sp>
    </p:spTree>
  </p:cSld>
  <p:clrMapOvr>
    <a:masterClrMapping/>
  </p:clrMapOvr>
  <p:transition spd="med">
    <p:newsflash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1872207"/>
          </a:xfrm>
        </p:spPr>
        <p:txBody>
          <a:bodyPr/>
          <a:lstStyle/>
          <a:p>
            <a:r>
              <a:rPr lang="el-GR" sz="2800" dirty="0" smtClean="0"/>
              <a:t>Πόσα μέτρα μήκος έχει η γέφυρα του Ρίου-Αντιρρίου;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140968"/>
            <a:ext cx="4038600" cy="297456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500306"/>
            <a:ext cx="4038600" cy="3615222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21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Ερώτηση 7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886399"/>
          </a:xfrm>
        </p:spPr>
        <p:txBody>
          <a:bodyPr/>
          <a:lstStyle/>
          <a:p>
            <a:r>
              <a:rPr lang="el-GR" dirty="0" smtClean="0"/>
              <a:t>Βάλε μια εικόνα της.</a:t>
            </a:r>
            <a:endParaRPr lang="el-GR" dirty="0"/>
          </a:p>
        </p:txBody>
      </p:sp>
    </p:spTree>
  </p:cSld>
  <p:clrMapOvr>
    <a:masterClrMapping/>
  </p:clrMapOvr>
  <p:transition spd="med">
    <p:newsflash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5 - Θέση κειμένου"/>
          <p:cNvSpPr>
            <a:spLocks noGrp="1"/>
          </p:cNvSpPr>
          <p:nvPr>
            <p:ph type="body" idx="1"/>
          </p:nvPr>
        </p:nvSpPr>
        <p:spPr>
          <a:xfrm>
            <a:off x="457200" y="1268761"/>
            <a:ext cx="4040188" cy="2303115"/>
          </a:xfrm>
        </p:spPr>
        <p:txBody>
          <a:bodyPr/>
          <a:lstStyle/>
          <a:p>
            <a:r>
              <a:rPr lang="el-GR" sz="2800" dirty="0" smtClean="0"/>
              <a:t>Πότε έγινε για πρώτη φορά πρωθυπουργός της Ελλάδας ο Ελευθέριος Βενιζέλος;</a:t>
            </a:r>
            <a:endParaRPr lang="el-GR" dirty="0"/>
          </a:p>
        </p:txBody>
      </p:sp>
      <p:sp>
        <p:nvSpPr>
          <p:cNvPr id="7" name="6 - Θέση περιεχομένου"/>
          <p:cNvSpPr>
            <a:spLocks noGrp="1"/>
          </p:cNvSpPr>
          <p:nvPr>
            <p:ph sz="half" idx="2"/>
          </p:nvPr>
        </p:nvSpPr>
        <p:spPr>
          <a:xfrm>
            <a:off x="457200" y="3857628"/>
            <a:ext cx="4038600" cy="2257900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9" name="8 - Θέση περιεχομένου"/>
          <p:cNvSpPr>
            <a:spLocks noGrp="1"/>
          </p:cNvSpPr>
          <p:nvPr>
            <p:ph sz="quarter" idx="4"/>
          </p:nvPr>
        </p:nvSpPr>
        <p:spPr>
          <a:xfrm>
            <a:off x="4649788" y="2571744"/>
            <a:ext cx="4038600" cy="3543784"/>
          </a:xfrm>
        </p:spPr>
        <p:txBody>
          <a:bodyPr/>
          <a:lstStyle/>
          <a:p>
            <a:endParaRPr lang="el-GR" dirty="0"/>
          </a:p>
        </p:txBody>
      </p:sp>
      <p:sp>
        <p:nvSpPr>
          <p:cNvPr id="3" name="2 - Τίτλος"/>
          <p:cNvSpPr>
            <a:spLocks noGrp="1"/>
          </p:cNvSpPr>
          <p:nvPr>
            <p:ph type="title"/>
          </p:nvPr>
        </p:nvSpPr>
        <p:spPr>
          <a:xfrm>
            <a:off x="457200" y="476672"/>
            <a:ext cx="8229600" cy="821776"/>
          </a:xfrm>
        </p:spPr>
        <p:txBody>
          <a:bodyPr>
            <a:normAutofit fontScale="90000"/>
          </a:bodyPr>
          <a:lstStyle/>
          <a:p>
            <a:pPr algn="ctr"/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/>
            </a:r>
            <a:br>
              <a:rPr lang="el-GR" sz="4400" dirty="0" smtClean="0"/>
            </a:br>
            <a:r>
              <a:rPr lang="el-GR" sz="4400" dirty="0" smtClean="0"/>
              <a:t>Ερώτηση 8</a:t>
            </a:r>
            <a:endParaRPr lang="el-GR" dirty="0"/>
          </a:p>
        </p:txBody>
      </p:sp>
      <p:sp>
        <p:nvSpPr>
          <p:cNvPr id="8" name="7 - Θέση κειμένου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886399"/>
          </a:xfrm>
        </p:spPr>
        <p:txBody>
          <a:bodyPr/>
          <a:lstStyle/>
          <a:p>
            <a:r>
              <a:rPr lang="el-GR" dirty="0" smtClean="0"/>
              <a:t>Βάλε μια εικόνα του.</a:t>
            </a:r>
            <a:endParaRPr lang="el-GR" dirty="0"/>
          </a:p>
        </p:txBody>
      </p:sp>
    </p:spTree>
  </p:cSld>
  <p:clrMapOvr>
    <a:masterClrMapping/>
  </p:clrMapOvr>
  <p:transition spd="med">
    <p:newsflash/>
  </p:transition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Χαρτί">
  <a:themeElements>
    <a:clrScheme name="Διαστημικό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Χαρτί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Χαρτί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Paper</Template>
  <TotalTime>146</TotalTime>
  <Words>144</Words>
  <Application>Microsoft Office PowerPoint</Application>
  <PresentationFormat>Προβολή στην οθόνη (4:3)</PresentationFormat>
  <Paragraphs>29</Paragraphs>
  <Slides>11</Slides>
  <Notes>0</Notes>
  <HiddenSlides>0</HiddenSlides>
  <MMClips>0</MMClips>
  <ScaleCrop>false</ScaleCrop>
  <HeadingPairs>
    <vt:vector size="4" baseType="variant"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11</vt:i4>
      </vt:variant>
    </vt:vector>
  </HeadingPairs>
  <TitlesOfParts>
    <vt:vector size="12" baseType="lpstr">
      <vt:lpstr>Χαρτί</vt:lpstr>
      <vt:lpstr>Ποιος ξέρει… πώς να ψάξει;</vt:lpstr>
      <vt:lpstr>     Ερώτηση 1 </vt:lpstr>
      <vt:lpstr>     Ερώτηση 2</vt:lpstr>
      <vt:lpstr>     Ερώτηση 3</vt:lpstr>
      <vt:lpstr>     Ερώτηση 4</vt:lpstr>
      <vt:lpstr>     Ερώτηση 5 </vt:lpstr>
      <vt:lpstr>     Ερώτηση 6</vt:lpstr>
      <vt:lpstr>     Ερώτηση 7</vt:lpstr>
      <vt:lpstr>     Ερώτηση 8</vt:lpstr>
      <vt:lpstr>     Ερώτηση 9 </vt:lpstr>
      <vt:lpstr>     Ερώτηση 10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Ποιος θέλει να γίνει εκατομμυριούχος;</dc:title>
  <dc:creator>Vivi</dc:creator>
  <cp:lastModifiedBy>user</cp:lastModifiedBy>
  <cp:revision>25</cp:revision>
  <dcterms:created xsi:type="dcterms:W3CDTF">2015-08-18T15:51:28Z</dcterms:created>
  <dcterms:modified xsi:type="dcterms:W3CDTF">2020-03-17T20:08:57Z</dcterms:modified>
</cp:coreProperties>
</file>